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696" r:id="rId3"/>
    <p:sldId id="715" r:id="rId4"/>
    <p:sldId id="692" r:id="rId5"/>
    <p:sldId id="704" r:id="rId6"/>
    <p:sldId id="707" r:id="rId7"/>
    <p:sldId id="709" r:id="rId8"/>
    <p:sldId id="711" r:id="rId9"/>
    <p:sldId id="712" r:id="rId10"/>
    <p:sldId id="713" r:id="rId11"/>
    <p:sldId id="714" r:id="rId12"/>
    <p:sldId id="716" r:id="rId13"/>
    <p:sldId id="723" r:id="rId14"/>
    <p:sldId id="719" r:id="rId15"/>
    <p:sldId id="720" r:id="rId16"/>
    <p:sldId id="721" r:id="rId17"/>
    <p:sldId id="717" r:id="rId18"/>
    <p:sldId id="718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173"/>
    <p:restoredTop sz="93149"/>
  </p:normalViewPr>
  <p:slideViewPr>
    <p:cSldViewPr snapToGrid="0" snapToObjects="1">
      <p:cViewPr>
        <p:scale>
          <a:sx n="180" d="100"/>
          <a:sy n="180" d="100"/>
        </p:scale>
        <p:origin x="-3056" y="-17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DB395C-EE34-6244-88CD-E7BC4B3A2E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DC4FE5-6971-D64B-965D-AFD891C6AB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F363B7-7EA9-2041-931C-57188BB32C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B4E61-54B5-8D46-99EE-F86A38A37DCA}" type="datetimeFigureOut">
              <a:rPr lang="en-US" smtClean="0"/>
              <a:t>11/26/18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FCFEE3-D610-2B47-AD1E-2312EA407C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C15541-D74B-7743-A379-DF38595B7B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5E70-1D17-E64D-AA91-547FA0C5BF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6601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9CD19-BE3E-2C4C-A02F-B86D54A1A7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00DB2A7-4DF1-B44D-90CA-197145F58A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0098E6-5BB4-2A47-BAFE-24E82FE7B0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B4E61-54B5-8D46-99EE-F86A38A37DCA}" type="datetimeFigureOut">
              <a:rPr lang="en-US" smtClean="0"/>
              <a:t>11/26/18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19B4F9-6BB5-EF46-990F-2C2FC3EDAF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90A783-A37B-2B4C-9AD1-D4F13EAC5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5E70-1D17-E64D-AA91-547FA0C5BF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8355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87E1EC4-52B6-FD4B-929A-D3E47F53393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CB1190-CCB2-F349-BFF2-2E55074724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6AD2F7-78C2-FF40-BFC6-9A277C2C98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B4E61-54B5-8D46-99EE-F86A38A37DCA}" type="datetimeFigureOut">
              <a:rPr lang="en-US" smtClean="0"/>
              <a:t>11/26/18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D16848-BE08-F142-BD77-E1CF5D71B6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D8BC13-E093-6C45-A29B-4D0E53A23B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5E70-1D17-E64D-AA91-547FA0C5BF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7114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DAA80-1087-8A41-986E-AEA2BB235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73089F-6090-564F-AA1C-E0634E24E8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DFDF95-F211-A445-AEF6-2D369326CB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B4E61-54B5-8D46-99EE-F86A38A37DCA}" type="datetimeFigureOut">
              <a:rPr lang="en-US" smtClean="0"/>
              <a:t>11/26/18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7AD915-9716-2C4D-923F-F9C8DC8C3A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440B7F-E1A4-6043-8845-BC01994F2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5E70-1D17-E64D-AA91-547FA0C5BF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4282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FB6EF-458B-7841-B3BA-F66B20120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BAD5F0-E407-0440-9D86-1DE17112FC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C65B09-A2FA-4448-9A09-8D8651947F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B4E61-54B5-8D46-99EE-F86A38A37DCA}" type="datetimeFigureOut">
              <a:rPr lang="en-US" smtClean="0"/>
              <a:t>11/26/18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57A9EE-7117-8E4E-9F4A-440F26E348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1D3678-591C-0F46-B05B-2A7B971A0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5E70-1D17-E64D-AA91-547FA0C5BF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2988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8AE77-E240-7347-9D04-E2F5DE4E7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1067C0-D5D3-4640-83EB-9AC9C91F22F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13D611-8403-7646-8FF8-76CDB84C5D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32EFC3-D1EC-3244-9A6C-F182971D9D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B4E61-54B5-8D46-99EE-F86A38A37DCA}" type="datetimeFigureOut">
              <a:rPr lang="en-US" smtClean="0"/>
              <a:t>11/26/18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E47254-E850-6846-AF25-6D4F4EDB5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97794C-C7AB-534B-8343-CD6CFC5320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5E70-1D17-E64D-AA91-547FA0C5BF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2618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71D934-77CC-0D45-BBC8-3304090A6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9103D7-F17B-9C41-863A-155CFD87B7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687AFF-6D52-F048-909A-9D47F2A7A8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163833-2841-2640-A479-251A022540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390E23B-D9CA-1A4A-8FDD-8E294BB7BB7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966E906-078D-884A-8B43-CBC8D15D8C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B4E61-54B5-8D46-99EE-F86A38A37DCA}" type="datetimeFigureOut">
              <a:rPr lang="en-US" smtClean="0"/>
              <a:t>11/26/18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603E50D-B211-5E49-BCB0-6EA308FD8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9962D8D-C4E3-A64B-AC5B-BDE2AE40FC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5E70-1D17-E64D-AA91-547FA0C5BF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5060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461AF-4FB3-6947-A418-C10A59384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AA874C-7299-DA44-8A2B-892F653F0A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B4E61-54B5-8D46-99EE-F86A38A37DCA}" type="datetimeFigureOut">
              <a:rPr lang="en-US" smtClean="0"/>
              <a:t>11/26/18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97BA2B-772E-504E-BD48-63BB518FA1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84E2BA-6766-8545-B8B1-EE75E28B88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5E70-1D17-E64D-AA91-547FA0C5BF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10071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3519B81-AF3B-4648-9C35-EA8BB5BE23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B4E61-54B5-8D46-99EE-F86A38A37DCA}" type="datetimeFigureOut">
              <a:rPr lang="en-US" smtClean="0"/>
              <a:t>11/26/18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8A83FF4-C4AC-FD4A-B047-8E9C7DF6F1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54FB1C-9ED1-6B42-BAF6-4E425C06A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5E70-1D17-E64D-AA91-547FA0C5BF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1132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0EBC6-6ABC-B04E-8150-6432B6DFDD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B3B232-6B45-BC4E-A9EA-89BFA0D673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AC7B98-B97B-524F-A5E7-6947C8AD66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D968C4-7877-8A4C-8312-C4A635C81C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B4E61-54B5-8D46-99EE-F86A38A37DCA}" type="datetimeFigureOut">
              <a:rPr lang="en-US" smtClean="0"/>
              <a:t>11/26/18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E60859-026D-E846-B11C-61D4902894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281C5A-A2C3-184C-8A6A-40413EF0C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5E70-1D17-E64D-AA91-547FA0C5BF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51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A6FDBE-A1A0-CA4F-A1E7-CA2E144F3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9ED7248-0074-B146-8E2C-22C672EA397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8D89C4-4C0C-8540-ABAF-5A2AD56F3A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832071-41A4-6B41-B217-914302122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B4E61-54B5-8D46-99EE-F86A38A37DCA}" type="datetimeFigureOut">
              <a:rPr lang="en-US" smtClean="0"/>
              <a:t>11/26/18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210EB6-E2D7-A744-8962-4D2C4AB372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2A5232-FAA5-A744-87C3-994CE4A5F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5E70-1D17-E64D-AA91-547FA0C5BF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0373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5B88130-DBB1-7046-B560-8FFE23D9C7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93ADD7-756D-0640-9258-DD47DA3759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4F03E2-78CC-1F48-8687-4853CA55462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AB4E61-54B5-8D46-99EE-F86A38A37DCA}" type="datetimeFigureOut">
              <a:rPr lang="en-US" smtClean="0"/>
              <a:t>11/26/18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9E5AB5-9C91-0A42-879F-A605E04997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5219D0-A9E0-8649-BFC2-07DBBB68C8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105E70-1D17-E64D-AA91-547FA0C5BF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9507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nifty.stanford.edu/2014/mccown-schelling-model-segregation/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EDBCC00A-D01B-F74F-9D49-64C6665B2FBF}"/>
              </a:ext>
            </a:extLst>
          </p:cNvPr>
          <p:cNvSpPr/>
          <p:nvPr/>
        </p:nvSpPr>
        <p:spPr>
          <a:xfrm>
            <a:off x="4104831" y="199329"/>
            <a:ext cx="1886214" cy="4347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 err="1"/>
              <a:t>qmain</a:t>
            </a:r>
            <a:r>
              <a:rPr lang="en-US" dirty="0"/>
              <a:t>([4,5,3])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1546F07-E2FE-1A42-B751-917FD29D5F4F}"/>
              </a:ext>
            </a:extLst>
          </p:cNvPr>
          <p:cNvSpPr/>
          <p:nvPr/>
        </p:nvSpPr>
        <p:spPr>
          <a:xfrm>
            <a:off x="4104831" y="959887"/>
            <a:ext cx="1886214" cy="4347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 err="1"/>
              <a:t>qsorter</a:t>
            </a:r>
            <a:r>
              <a:rPr lang="en-US" sz="1200" dirty="0"/>
              <a:t>([4,5,3],Final)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37F2967-6E94-CF49-B59B-0639492647CF}"/>
              </a:ext>
            </a:extLst>
          </p:cNvPr>
          <p:cNvCxnSpPr>
            <a:stCxn id="5" idx="0"/>
            <a:endCxn id="4" idx="4"/>
          </p:cNvCxnSpPr>
          <p:nvPr/>
        </p:nvCxnSpPr>
        <p:spPr>
          <a:xfrm flipV="1">
            <a:off x="5047938" y="634043"/>
            <a:ext cx="0" cy="32584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D88C528-4F79-594F-8D2B-5C68746839B8}"/>
              </a:ext>
            </a:extLst>
          </p:cNvPr>
          <p:cNvSpPr txBox="1"/>
          <p:nvPr/>
        </p:nvSpPr>
        <p:spPr>
          <a:xfrm>
            <a:off x="5011948" y="569343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parent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FBC6FAF-8D57-CF42-9E1D-EF6976D8C411}"/>
              </a:ext>
            </a:extLst>
          </p:cNvPr>
          <p:cNvSpPr/>
          <p:nvPr/>
        </p:nvSpPr>
        <p:spPr>
          <a:xfrm>
            <a:off x="4104831" y="1802401"/>
            <a:ext cx="1886214" cy="4347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 err="1"/>
              <a:t>qwaiter</a:t>
            </a:r>
            <a:r>
              <a:rPr lang="en-US" sz="1200" dirty="0"/>
              <a:t>(4,Final)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375F844-0E3F-BF4D-86B6-550A11258439}"/>
              </a:ext>
            </a:extLst>
          </p:cNvPr>
          <p:cNvCxnSpPr>
            <a:endCxn id="9" idx="0"/>
          </p:cNvCxnSpPr>
          <p:nvPr/>
        </p:nvCxnSpPr>
        <p:spPr>
          <a:xfrm>
            <a:off x="5047938" y="1394601"/>
            <a:ext cx="0" cy="407800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E0DF4FF5-8B64-AD42-85B2-EB557E85CE6D}"/>
              </a:ext>
            </a:extLst>
          </p:cNvPr>
          <p:cNvSpPr/>
          <p:nvPr/>
        </p:nvSpPr>
        <p:spPr>
          <a:xfrm>
            <a:off x="2759996" y="2692762"/>
            <a:ext cx="1546378" cy="4347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 err="1"/>
              <a:t>qsorter</a:t>
            </a:r>
            <a:r>
              <a:rPr lang="en-US" sz="1200" dirty="0"/>
              <a:t>([5],Left)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E921A54-BABD-7D42-8D5D-FC9D7822AEA8}"/>
              </a:ext>
            </a:extLst>
          </p:cNvPr>
          <p:cNvSpPr/>
          <p:nvPr/>
        </p:nvSpPr>
        <p:spPr>
          <a:xfrm>
            <a:off x="5666271" y="2682294"/>
            <a:ext cx="1584207" cy="4347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 err="1"/>
              <a:t>qsorter</a:t>
            </a:r>
            <a:r>
              <a:rPr lang="en-US" sz="1200" dirty="0"/>
              <a:t>([3],Right)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569B151-FC43-154C-A04B-0A48EFC7B311}"/>
              </a:ext>
            </a:extLst>
          </p:cNvPr>
          <p:cNvCxnSpPr>
            <a:cxnSpLocks/>
            <a:stCxn id="12" idx="0"/>
            <a:endCxn id="9" idx="4"/>
          </p:cNvCxnSpPr>
          <p:nvPr/>
        </p:nvCxnSpPr>
        <p:spPr>
          <a:xfrm flipV="1">
            <a:off x="3533185" y="2237115"/>
            <a:ext cx="1514753" cy="45564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A0F0F33-C734-294F-B2AB-563A7832953C}"/>
              </a:ext>
            </a:extLst>
          </p:cNvPr>
          <p:cNvCxnSpPr>
            <a:cxnSpLocks/>
            <a:stCxn id="13" idx="0"/>
            <a:endCxn id="9" idx="4"/>
          </p:cNvCxnSpPr>
          <p:nvPr/>
        </p:nvCxnSpPr>
        <p:spPr>
          <a:xfrm flipH="1" flipV="1">
            <a:off x="5047938" y="2237115"/>
            <a:ext cx="1410437" cy="44517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urved Connector 20">
            <a:extLst>
              <a:ext uri="{FF2B5EF4-FFF2-40B4-BE49-F238E27FC236}">
                <a16:creationId xmlns:a16="http://schemas.microsoft.com/office/drawing/2014/main" id="{1A201766-0194-4D49-B550-0CDB22CC3E38}"/>
              </a:ext>
            </a:extLst>
          </p:cNvPr>
          <p:cNvCxnSpPr>
            <a:cxnSpLocks/>
            <a:stCxn id="5" idx="2"/>
            <a:endCxn id="12" idx="1"/>
          </p:cNvCxnSpPr>
          <p:nvPr/>
        </p:nvCxnSpPr>
        <p:spPr>
          <a:xfrm rot="10800000" flipV="1">
            <a:off x="2986459" y="1177244"/>
            <a:ext cx="1118373" cy="1579180"/>
          </a:xfrm>
          <a:prstGeom prst="curvedConnector2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urved Connector 22">
            <a:extLst>
              <a:ext uri="{FF2B5EF4-FFF2-40B4-BE49-F238E27FC236}">
                <a16:creationId xmlns:a16="http://schemas.microsoft.com/office/drawing/2014/main" id="{2BB5B0F6-66F4-D642-8199-70A6A7C128FA}"/>
              </a:ext>
            </a:extLst>
          </p:cNvPr>
          <p:cNvCxnSpPr>
            <a:cxnSpLocks/>
            <a:stCxn id="5" idx="6"/>
            <a:endCxn id="13" idx="7"/>
          </p:cNvCxnSpPr>
          <p:nvPr/>
        </p:nvCxnSpPr>
        <p:spPr>
          <a:xfrm>
            <a:off x="5991045" y="1177244"/>
            <a:ext cx="1027431" cy="1568712"/>
          </a:xfrm>
          <a:prstGeom prst="curvedConnector2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98668C63-4645-0E4D-B176-2C29F2AD6D01}"/>
              </a:ext>
            </a:extLst>
          </p:cNvPr>
          <p:cNvSpPr txBox="1"/>
          <p:nvPr/>
        </p:nvSpPr>
        <p:spPr>
          <a:xfrm>
            <a:off x="2591528" y="2494153"/>
            <a:ext cx="40748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new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128F428-4267-3744-B767-0C6470A472AB}"/>
              </a:ext>
            </a:extLst>
          </p:cNvPr>
          <p:cNvSpPr txBox="1"/>
          <p:nvPr/>
        </p:nvSpPr>
        <p:spPr>
          <a:xfrm>
            <a:off x="7018476" y="2481162"/>
            <a:ext cx="40748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new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F537BF4-1F05-084D-89BF-1957A5174C07}"/>
              </a:ext>
            </a:extLst>
          </p:cNvPr>
          <p:cNvSpPr txBox="1"/>
          <p:nvPr/>
        </p:nvSpPr>
        <p:spPr>
          <a:xfrm>
            <a:off x="4240442" y="2208250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parent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08CE304-B60E-6844-AAC4-64D0C602D971}"/>
              </a:ext>
            </a:extLst>
          </p:cNvPr>
          <p:cNvSpPr txBox="1"/>
          <p:nvPr/>
        </p:nvSpPr>
        <p:spPr>
          <a:xfrm>
            <a:off x="5335371" y="2186909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parent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1E172D5A-B005-634C-89B8-B952236B14BC}"/>
              </a:ext>
            </a:extLst>
          </p:cNvPr>
          <p:cNvSpPr/>
          <p:nvPr/>
        </p:nvSpPr>
        <p:spPr>
          <a:xfrm>
            <a:off x="2869134" y="3511667"/>
            <a:ext cx="1312840" cy="4347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 err="1"/>
              <a:t>qwaiter</a:t>
            </a:r>
            <a:r>
              <a:rPr lang="en-US" sz="1200" dirty="0"/>
              <a:t>(5,Left)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8118E48-6899-D74D-B3C1-821059AA4770}"/>
              </a:ext>
            </a:extLst>
          </p:cNvPr>
          <p:cNvCxnSpPr>
            <a:cxnSpLocks/>
            <a:stCxn id="12" idx="4"/>
            <a:endCxn id="39" idx="0"/>
          </p:cNvCxnSpPr>
          <p:nvPr/>
        </p:nvCxnSpPr>
        <p:spPr>
          <a:xfrm flipH="1">
            <a:off x="3525554" y="3127476"/>
            <a:ext cx="7631" cy="384191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33B712B5-11CC-2044-B6BC-EDC48527DC72}"/>
              </a:ext>
            </a:extLst>
          </p:cNvPr>
          <p:cNvSpPr txBox="1"/>
          <p:nvPr/>
        </p:nvSpPr>
        <p:spPr>
          <a:xfrm>
            <a:off x="5075237" y="1539075"/>
            <a:ext cx="60465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become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80E0BB7-F902-E446-A4D8-5EF9B945E106}"/>
              </a:ext>
            </a:extLst>
          </p:cNvPr>
          <p:cNvSpPr txBox="1"/>
          <p:nvPr/>
        </p:nvSpPr>
        <p:spPr>
          <a:xfrm>
            <a:off x="3533185" y="3278587"/>
            <a:ext cx="60465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become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9249708D-E859-CB40-962D-5F4ECE713740}"/>
              </a:ext>
            </a:extLst>
          </p:cNvPr>
          <p:cNvSpPr/>
          <p:nvPr/>
        </p:nvSpPr>
        <p:spPr>
          <a:xfrm>
            <a:off x="2357411" y="4404701"/>
            <a:ext cx="1116201" cy="4347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 err="1"/>
              <a:t>qsorter</a:t>
            </a:r>
            <a:r>
              <a:rPr lang="en-US" sz="1000" dirty="0"/>
              <a:t>([],Left)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110B126-62F5-C24C-93B4-2DE4AA9D1AB4}"/>
              </a:ext>
            </a:extLst>
          </p:cNvPr>
          <p:cNvCxnSpPr>
            <a:cxnSpLocks/>
            <a:stCxn id="45" idx="0"/>
            <a:endCxn id="39" idx="4"/>
          </p:cNvCxnSpPr>
          <p:nvPr/>
        </p:nvCxnSpPr>
        <p:spPr>
          <a:xfrm flipV="1">
            <a:off x="2915512" y="3946381"/>
            <a:ext cx="610042" cy="45832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D1057EDE-00ED-044E-995D-9A3EBB5DC12B}"/>
              </a:ext>
            </a:extLst>
          </p:cNvPr>
          <p:cNvSpPr txBox="1"/>
          <p:nvPr/>
        </p:nvSpPr>
        <p:spPr>
          <a:xfrm>
            <a:off x="2567174" y="3944359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parent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8300B276-71E9-5644-9380-6F965522F1F8}"/>
              </a:ext>
            </a:extLst>
          </p:cNvPr>
          <p:cNvSpPr/>
          <p:nvPr/>
        </p:nvSpPr>
        <p:spPr>
          <a:xfrm>
            <a:off x="3533185" y="4404701"/>
            <a:ext cx="1134231" cy="4347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50" dirty="0" err="1"/>
              <a:t>qsorter</a:t>
            </a:r>
            <a:r>
              <a:rPr lang="en-US" sz="1050" dirty="0"/>
              <a:t>([],Left)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E1846F6-E91E-C849-9711-575CBD2E0B98}"/>
              </a:ext>
            </a:extLst>
          </p:cNvPr>
          <p:cNvSpPr txBox="1"/>
          <p:nvPr/>
        </p:nvSpPr>
        <p:spPr>
          <a:xfrm>
            <a:off x="3787906" y="3930656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parent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8155FDFE-B038-504E-80FE-799F6022943C}"/>
              </a:ext>
            </a:extLst>
          </p:cNvPr>
          <p:cNvCxnSpPr>
            <a:cxnSpLocks/>
            <a:stCxn id="50" idx="0"/>
            <a:endCxn id="39" idx="4"/>
          </p:cNvCxnSpPr>
          <p:nvPr/>
        </p:nvCxnSpPr>
        <p:spPr>
          <a:xfrm flipH="1" flipV="1">
            <a:off x="3525554" y="3946381"/>
            <a:ext cx="574747" cy="45832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Oval 79">
            <a:extLst>
              <a:ext uri="{FF2B5EF4-FFF2-40B4-BE49-F238E27FC236}">
                <a16:creationId xmlns:a16="http://schemas.microsoft.com/office/drawing/2014/main" id="{20344C64-ED65-0844-BF97-D7DC2819A721}"/>
              </a:ext>
            </a:extLst>
          </p:cNvPr>
          <p:cNvSpPr/>
          <p:nvPr/>
        </p:nvSpPr>
        <p:spPr>
          <a:xfrm>
            <a:off x="5792942" y="3511667"/>
            <a:ext cx="1312840" cy="4347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 err="1"/>
              <a:t>qwaiter</a:t>
            </a:r>
            <a:r>
              <a:rPr lang="en-US" sz="1200" dirty="0"/>
              <a:t>(5,Left)</a:t>
            </a:r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AB7DF795-F275-794F-8A88-561EFD506DCE}"/>
              </a:ext>
            </a:extLst>
          </p:cNvPr>
          <p:cNvCxnSpPr>
            <a:cxnSpLocks/>
            <a:stCxn id="13" idx="4"/>
            <a:endCxn id="80" idx="0"/>
          </p:cNvCxnSpPr>
          <p:nvPr/>
        </p:nvCxnSpPr>
        <p:spPr>
          <a:xfrm flipH="1">
            <a:off x="6449362" y="3117008"/>
            <a:ext cx="9013" cy="394659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FBD3D4B3-3BC0-B343-B471-9D450D07470D}"/>
              </a:ext>
            </a:extLst>
          </p:cNvPr>
          <p:cNvSpPr txBox="1"/>
          <p:nvPr/>
        </p:nvSpPr>
        <p:spPr>
          <a:xfrm>
            <a:off x="6456993" y="3278587"/>
            <a:ext cx="60465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become</a:t>
            </a: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8CA4D292-83D2-3248-B5FF-FAD2D8242A5C}"/>
              </a:ext>
            </a:extLst>
          </p:cNvPr>
          <p:cNvSpPr/>
          <p:nvPr/>
        </p:nvSpPr>
        <p:spPr>
          <a:xfrm>
            <a:off x="5351999" y="4379073"/>
            <a:ext cx="1130506" cy="4347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50" dirty="0" err="1"/>
              <a:t>qsorter</a:t>
            </a:r>
            <a:r>
              <a:rPr lang="en-US" sz="1050" dirty="0"/>
              <a:t>([],Left)</a:t>
            </a: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70A2F98F-0A87-FD4C-B7C6-1E30C0822A73}"/>
              </a:ext>
            </a:extLst>
          </p:cNvPr>
          <p:cNvCxnSpPr>
            <a:cxnSpLocks/>
            <a:stCxn id="83" idx="0"/>
            <a:endCxn id="80" idx="4"/>
          </p:cNvCxnSpPr>
          <p:nvPr/>
        </p:nvCxnSpPr>
        <p:spPr>
          <a:xfrm flipV="1">
            <a:off x="5917252" y="3946381"/>
            <a:ext cx="532110" cy="43269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9EB73D84-CFEC-7F4B-B487-A24A835B9DFE}"/>
              </a:ext>
            </a:extLst>
          </p:cNvPr>
          <p:cNvSpPr txBox="1"/>
          <p:nvPr/>
        </p:nvSpPr>
        <p:spPr>
          <a:xfrm>
            <a:off x="5490982" y="3944359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parent</a:t>
            </a: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7573E407-138F-AA46-9778-32EAE15ECD90}"/>
              </a:ext>
            </a:extLst>
          </p:cNvPr>
          <p:cNvSpPr/>
          <p:nvPr/>
        </p:nvSpPr>
        <p:spPr>
          <a:xfrm>
            <a:off x="6522299" y="4381017"/>
            <a:ext cx="1166965" cy="4347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50" dirty="0" err="1"/>
              <a:t>qsorter</a:t>
            </a:r>
            <a:r>
              <a:rPr lang="en-US" sz="1050" dirty="0"/>
              <a:t>([],Left)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D0BC2628-631A-BB46-A349-6E9476DEF80C}"/>
              </a:ext>
            </a:extLst>
          </p:cNvPr>
          <p:cNvSpPr txBox="1"/>
          <p:nvPr/>
        </p:nvSpPr>
        <p:spPr>
          <a:xfrm>
            <a:off x="6711714" y="3930656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parent</a:t>
            </a:r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1018B45F-0DDA-1345-ADD8-4ED1DBEAF81C}"/>
              </a:ext>
            </a:extLst>
          </p:cNvPr>
          <p:cNvCxnSpPr>
            <a:cxnSpLocks/>
            <a:stCxn id="86" idx="0"/>
            <a:endCxn id="80" idx="4"/>
          </p:cNvCxnSpPr>
          <p:nvPr/>
        </p:nvCxnSpPr>
        <p:spPr>
          <a:xfrm flipH="1" flipV="1">
            <a:off x="6449362" y="3946381"/>
            <a:ext cx="656420" cy="434636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Curved Connector 93">
            <a:extLst>
              <a:ext uri="{FF2B5EF4-FFF2-40B4-BE49-F238E27FC236}">
                <a16:creationId xmlns:a16="http://schemas.microsoft.com/office/drawing/2014/main" id="{74775936-3678-C54D-8925-72A479A113D1}"/>
              </a:ext>
            </a:extLst>
          </p:cNvPr>
          <p:cNvCxnSpPr>
            <a:cxnSpLocks/>
            <a:stCxn id="45" idx="2"/>
            <a:endCxn id="39" idx="2"/>
          </p:cNvCxnSpPr>
          <p:nvPr/>
        </p:nvCxnSpPr>
        <p:spPr>
          <a:xfrm rot="10800000" flipH="1">
            <a:off x="2357410" y="3729024"/>
            <a:ext cx="511723" cy="893034"/>
          </a:xfrm>
          <a:prstGeom prst="curvedConnector3">
            <a:avLst>
              <a:gd name="adj1" fmla="val -44673"/>
            </a:avLst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>
            <a:extLst>
              <a:ext uri="{FF2B5EF4-FFF2-40B4-BE49-F238E27FC236}">
                <a16:creationId xmlns:a16="http://schemas.microsoft.com/office/drawing/2014/main" id="{CB545E34-5393-494F-BB73-3D3A849E04A7}"/>
              </a:ext>
            </a:extLst>
          </p:cNvPr>
          <p:cNvSpPr txBox="1"/>
          <p:nvPr/>
        </p:nvSpPr>
        <p:spPr>
          <a:xfrm>
            <a:off x="2018649" y="3483410"/>
            <a:ext cx="92044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Sorted([],Left)</a:t>
            </a:r>
          </a:p>
        </p:txBody>
      </p:sp>
      <p:cxnSp>
        <p:nvCxnSpPr>
          <p:cNvPr id="101" name="Curved Connector 100">
            <a:extLst>
              <a:ext uri="{FF2B5EF4-FFF2-40B4-BE49-F238E27FC236}">
                <a16:creationId xmlns:a16="http://schemas.microsoft.com/office/drawing/2014/main" id="{31ED1721-9604-3D48-A27A-908AF517CFC6}"/>
              </a:ext>
            </a:extLst>
          </p:cNvPr>
          <p:cNvCxnSpPr>
            <a:cxnSpLocks/>
            <a:stCxn id="50" idx="6"/>
            <a:endCxn id="39" idx="6"/>
          </p:cNvCxnSpPr>
          <p:nvPr/>
        </p:nvCxnSpPr>
        <p:spPr>
          <a:xfrm flipH="1" flipV="1">
            <a:off x="4181974" y="3729024"/>
            <a:ext cx="485442" cy="893034"/>
          </a:xfrm>
          <a:prstGeom prst="curvedConnector3">
            <a:avLst>
              <a:gd name="adj1" fmla="val -47091"/>
            </a:avLst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>
            <a:extLst>
              <a:ext uri="{FF2B5EF4-FFF2-40B4-BE49-F238E27FC236}">
                <a16:creationId xmlns:a16="http://schemas.microsoft.com/office/drawing/2014/main" id="{E0153BC1-BBB0-4743-A1B4-1DD83507150F}"/>
              </a:ext>
            </a:extLst>
          </p:cNvPr>
          <p:cNvSpPr txBox="1"/>
          <p:nvPr/>
        </p:nvSpPr>
        <p:spPr>
          <a:xfrm>
            <a:off x="4127493" y="3469707"/>
            <a:ext cx="98937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Sorted([],Right)</a:t>
            </a:r>
          </a:p>
        </p:txBody>
      </p:sp>
      <p:cxnSp>
        <p:nvCxnSpPr>
          <p:cNvPr id="105" name="Curved Connector 104">
            <a:extLst>
              <a:ext uri="{FF2B5EF4-FFF2-40B4-BE49-F238E27FC236}">
                <a16:creationId xmlns:a16="http://schemas.microsoft.com/office/drawing/2014/main" id="{8CAC221D-D64E-0842-B34F-033FB23A555F}"/>
              </a:ext>
            </a:extLst>
          </p:cNvPr>
          <p:cNvCxnSpPr>
            <a:cxnSpLocks/>
            <a:stCxn id="83" idx="2"/>
            <a:endCxn id="80" idx="2"/>
          </p:cNvCxnSpPr>
          <p:nvPr/>
        </p:nvCxnSpPr>
        <p:spPr>
          <a:xfrm rot="10800000" flipH="1">
            <a:off x="5351998" y="3729024"/>
            <a:ext cx="440943" cy="867406"/>
          </a:xfrm>
          <a:prstGeom prst="curvedConnector3">
            <a:avLst>
              <a:gd name="adj1" fmla="val -51843"/>
            </a:avLst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553AADCB-620C-4343-86F4-EA348C16741D}"/>
              </a:ext>
            </a:extLst>
          </p:cNvPr>
          <p:cNvSpPr txBox="1"/>
          <p:nvPr/>
        </p:nvSpPr>
        <p:spPr>
          <a:xfrm>
            <a:off x="5011956" y="3476275"/>
            <a:ext cx="92044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Sorted([],Left)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0B843A9A-2606-BC4D-9957-57B27FBE436F}"/>
              </a:ext>
            </a:extLst>
          </p:cNvPr>
          <p:cNvSpPr txBox="1"/>
          <p:nvPr/>
        </p:nvSpPr>
        <p:spPr>
          <a:xfrm>
            <a:off x="7252161" y="3540292"/>
            <a:ext cx="98937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Sorted([],Right)</a:t>
            </a:r>
          </a:p>
        </p:txBody>
      </p:sp>
      <p:cxnSp>
        <p:nvCxnSpPr>
          <p:cNvPr id="110" name="Curved Connector 109">
            <a:extLst>
              <a:ext uri="{FF2B5EF4-FFF2-40B4-BE49-F238E27FC236}">
                <a16:creationId xmlns:a16="http://schemas.microsoft.com/office/drawing/2014/main" id="{B8481358-17E1-B745-B97D-96A1CA8B7EA8}"/>
              </a:ext>
            </a:extLst>
          </p:cNvPr>
          <p:cNvCxnSpPr>
            <a:cxnSpLocks/>
            <a:stCxn id="86" idx="6"/>
            <a:endCxn id="80" idx="6"/>
          </p:cNvCxnSpPr>
          <p:nvPr/>
        </p:nvCxnSpPr>
        <p:spPr>
          <a:xfrm flipH="1" flipV="1">
            <a:off x="7105782" y="3729024"/>
            <a:ext cx="583482" cy="869350"/>
          </a:xfrm>
          <a:prstGeom prst="curvedConnector3">
            <a:avLst>
              <a:gd name="adj1" fmla="val -39179"/>
            </a:avLst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Oval 124">
            <a:extLst>
              <a:ext uri="{FF2B5EF4-FFF2-40B4-BE49-F238E27FC236}">
                <a16:creationId xmlns:a16="http://schemas.microsoft.com/office/drawing/2014/main" id="{D22C14AE-91B8-E34C-B7EB-78E7F568DADE}"/>
              </a:ext>
            </a:extLst>
          </p:cNvPr>
          <p:cNvSpPr/>
          <p:nvPr/>
        </p:nvSpPr>
        <p:spPr>
          <a:xfrm>
            <a:off x="2262318" y="2237116"/>
            <a:ext cx="45719" cy="4665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46079CE4-36E8-B141-B71A-4B600438F99F}"/>
              </a:ext>
            </a:extLst>
          </p:cNvPr>
          <p:cNvGrpSpPr/>
          <p:nvPr/>
        </p:nvGrpSpPr>
        <p:grpSpPr>
          <a:xfrm>
            <a:off x="2262317" y="2019758"/>
            <a:ext cx="1842513" cy="1555571"/>
            <a:chOff x="2262317" y="2019758"/>
            <a:chExt cx="1842513" cy="1555571"/>
          </a:xfrm>
        </p:grpSpPr>
        <p:cxnSp>
          <p:nvCxnSpPr>
            <p:cNvPr id="127" name="Curved Connector 126">
              <a:extLst>
                <a:ext uri="{FF2B5EF4-FFF2-40B4-BE49-F238E27FC236}">
                  <a16:creationId xmlns:a16="http://schemas.microsoft.com/office/drawing/2014/main" id="{9AE8367D-91D4-6545-9CA6-3E8FDEAF1888}"/>
                </a:ext>
              </a:extLst>
            </p:cNvPr>
            <p:cNvCxnSpPr>
              <a:cxnSpLocks/>
              <a:stCxn id="39" idx="1"/>
              <a:endCxn id="125" idx="2"/>
            </p:cNvCxnSpPr>
            <p:nvPr/>
          </p:nvCxnSpPr>
          <p:spPr>
            <a:xfrm rot="16200000" flipV="1">
              <a:off x="2004414" y="2518347"/>
              <a:ext cx="1314887" cy="799077"/>
            </a:xfrm>
            <a:prstGeom prst="curvedConnector4">
              <a:avLst>
                <a:gd name="adj1" fmla="val 46692"/>
                <a:gd name="adj2" fmla="val 128608"/>
              </a:avLst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urved Connector 128">
              <a:extLst>
                <a:ext uri="{FF2B5EF4-FFF2-40B4-BE49-F238E27FC236}">
                  <a16:creationId xmlns:a16="http://schemas.microsoft.com/office/drawing/2014/main" id="{73553015-CB0A-1D40-BAFF-C8605E74E12D}"/>
                </a:ext>
              </a:extLst>
            </p:cNvPr>
            <p:cNvCxnSpPr>
              <a:cxnSpLocks/>
              <a:stCxn id="125" idx="2"/>
              <a:endCxn id="9" idx="2"/>
            </p:cNvCxnSpPr>
            <p:nvPr/>
          </p:nvCxnSpPr>
          <p:spPr>
            <a:xfrm rot="10800000" flipH="1">
              <a:off x="2262317" y="2019758"/>
              <a:ext cx="1842513" cy="240684"/>
            </a:xfrm>
            <a:prstGeom prst="curvedConnector3">
              <a:avLst>
                <a:gd name="adj1" fmla="val 11541"/>
              </a:avLst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BF68594C-886B-4B41-8429-F9BC4FAEA6C2}"/>
              </a:ext>
            </a:extLst>
          </p:cNvPr>
          <p:cNvGrpSpPr/>
          <p:nvPr/>
        </p:nvGrpSpPr>
        <p:grpSpPr>
          <a:xfrm flipH="1">
            <a:off x="5958387" y="2056913"/>
            <a:ext cx="1842513" cy="1555571"/>
            <a:chOff x="2262317" y="2019758"/>
            <a:chExt cx="1842513" cy="1555571"/>
          </a:xfrm>
        </p:grpSpPr>
        <p:cxnSp>
          <p:nvCxnSpPr>
            <p:cNvPr id="146" name="Curved Connector 145">
              <a:extLst>
                <a:ext uri="{FF2B5EF4-FFF2-40B4-BE49-F238E27FC236}">
                  <a16:creationId xmlns:a16="http://schemas.microsoft.com/office/drawing/2014/main" id="{02E548B0-DCDD-C94A-AA4A-538870179F80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2004414" y="2518347"/>
              <a:ext cx="1314887" cy="799077"/>
            </a:xfrm>
            <a:prstGeom prst="curvedConnector4">
              <a:avLst>
                <a:gd name="adj1" fmla="val 46692"/>
                <a:gd name="adj2" fmla="val 128608"/>
              </a:avLst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urved Connector 146">
              <a:extLst>
                <a:ext uri="{FF2B5EF4-FFF2-40B4-BE49-F238E27FC236}">
                  <a16:creationId xmlns:a16="http://schemas.microsoft.com/office/drawing/2014/main" id="{30EA0173-0CA5-B541-9774-480FE5BE704B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2262317" y="2019758"/>
              <a:ext cx="1842513" cy="240684"/>
            </a:xfrm>
            <a:prstGeom prst="curvedConnector3">
              <a:avLst>
                <a:gd name="adj1" fmla="val 11541"/>
              </a:avLst>
            </a:prstGeom>
            <a:ln w="127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8" name="TextBox 147">
            <a:extLst>
              <a:ext uri="{FF2B5EF4-FFF2-40B4-BE49-F238E27FC236}">
                <a16:creationId xmlns:a16="http://schemas.microsoft.com/office/drawing/2014/main" id="{4FCEE34E-01D0-0A46-84D7-40445BCFCB10}"/>
              </a:ext>
            </a:extLst>
          </p:cNvPr>
          <p:cNvSpPr txBox="1"/>
          <p:nvPr/>
        </p:nvSpPr>
        <p:spPr>
          <a:xfrm>
            <a:off x="3285158" y="1727137"/>
            <a:ext cx="9861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Sorted([5],Left)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1B9225B3-8388-4941-972F-8E156E35A8E5}"/>
              </a:ext>
            </a:extLst>
          </p:cNvPr>
          <p:cNvSpPr txBox="1"/>
          <p:nvPr/>
        </p:nvSpPr>
        <p:spPr>
          <a:xfrm>
            <a:off x="5872007" y="1752349"/>
            <a:ext cx="9861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Sorted([3],Left)</a:t>
            </a:r>
          </a:p>
        </p:txBody>
      </p:sp>
      <p:cxnSp>
        <p:nvCxnSpPr>
          <p:cNvPr id="151" name="Curved Connector 150">
            <a:extLst>
              <a:ext uri="{FF2B5EF4-FFF2-40B4-BE49-F238E27FC236}">
                <a16:creationId xmlns:a16="http://schemas.microsoft.com/office/drawing/2014/main" id="{B6BCF921-7992-1541-B9B2-0AA81DFBA800}"/>
              </a:ext>
            </a:extLst>
          </p:cNvPr>
          <p:cNvCxnSpPr>
            <a:cxnSpLocks/>
            <a:stCxn id="9" idx="2"/>
            <a:endCxn id="4" idx="2"/>
          </p:cNvCxnSpPr>
          <p:nvPr/>
        </p:nvCxnSpPr>
        <p:spPr>
          <a:xfrm rot="10800000">
            <a:off x="4104831" y="416686"/>
            <a:ext cx="12700" cy="1603072"/>
          </a:xfrm>
          <a:prstGeom prst="curvedConnector3">
            <a:avLst>
              <a:gd name="adj1" fmla="val 124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TextBox 153">
            <a:extLst>
              <a:ext uri="{FF2B5EF4-FFF2-40B4-BE49-F238E27FC236}">
                <a16:creationId xmlns:a16="http://schemas.microsoft.com/office/drawing/2014/main" id="{440E9EDE-66D2-694C-A1A1-5445FF94610E}"/>
              </a:ext>
            </a:extLst>
          </p:cNvPr>
          <p:cNvSpPr txBox="1"/>
          <p:nvPr/>
        </p:nvSpPr>
        <p:spPr>
          <a:xfrm>
            <a:off x="2980528" y="161706"/>
            <a:ext cx="12266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Sorted([5,4,3],Final)</a:t>
            </a:r>
          </a:p>
        </p:txBody>
      </p:sp>
    </p:spTree>
    <p:extLst>
      <p:ext uri="{BB962C8B-B14F-4D97-AF65-F5344CB8AC3E}">
        <p14:creationId xmlns:p14="http://schemas.microsoft.com/office/powerpoint/2010/main" val="3307100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252FDB-10E6-D545-9152-917B87053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Simulation: A Shop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E5308B-ECB6-9C43-A259-61F5D09E560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182" y="1690688"/>
            <a:ext cx="6585714" cy="498329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30A5028-AF15-B344-A0E3-82DDB3E4B964}"/>
              </a:ext>
            </a:extLst>
          </p:cNvPr>
          <p:cNvSpPr txBox="1"/>
          <p:nvPr/>
        </p:nvSpPr>
        <p:spPr>
          <a:xfrm>
            <a:off x="7236542" y="1445342"/>
            <a:ext cx="4262705" cy="38164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Property   = Prop(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Str,Str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type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Props      = [Property];</a:t>
            </a:r>
          </a:p>
          <a:p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TRow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[T]    = Row(Props,[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TData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[T]]);</a:t>
            </a:r>
          </a:p>
          <a:p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TData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[T]   = Data(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Props,T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endParaRPr lang="en-US" sz="11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EDBDisplay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=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HTML(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| Table(Props,[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TRow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EDBDisplay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]]);</a:t>
            </a:r>
          </a:p>
          <a:p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CustomerDisplay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= C(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Int,Str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,[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],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Int,Int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customers::[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CustomerDisplay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];</a:t>
            </a:r>
          </a:p>
          <a:p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Act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Display { 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// Each command updates customers list...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RegisterCustomer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Int,Str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,[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]); 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ChangeState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Int,Str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Sale(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TimeOut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totable: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  <a:sym typeface="Wingdings" pitchFamily="2" charset="2"/>
              </a:rPr>
              <a:t>:([Customers]) -&gt;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itchFamily="2" charset="2"/>
              </a:rPr>
              <a:t>EDBDisplay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  <a:sym typeface="Wingdings" pitchFamily="2" charset="2"/>
              </a:rPr>
              <a:t>;</a:t>
            </a:r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29066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4DCBB25-E927-CE42-BBC2-A3E091E23A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696"/>
            <a:ext cx="12192000" cy="6700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2635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5865719-4A8C-D848-9CEB-6BA385C22E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1650" y="1765300"/>
            <a:ext cx="3568700" cy="33274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DBE183D-132E-EB4D-9FE1-4C0E1063E81F}"/>
              </a:ext>
            </a:extLst>
          </p:cNvPr>
          <p:cNvCxnSpPr/>
          <p:nvPr/>
        </p:nvCxnSpPr>
        <p:spPr>
          <a:xfrm flipH="1" flipV="1">
            <a:off x="4441371" y="1947553"/>
            <a:ext cx="391886" cy="7718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15E0A5A-1D34-0C4D-9841-FBFB6614C4F7}"/>
              </a:ext>
            </a:extLst>
          </p:cNvPr>
          <p:cNvCxnSpPr>
            <a:cxnSpLocks/>
          </p:cNvCxnSpPr>
          <p:nvPr/>
        </p:nvCxnSpPr>
        <p:spPr>
          <a:xfrm flipV="1">
            <a:off x="5982586" y="1947554"/>
            <a:ext cx="1698374" cy="12705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FB1DF9A-48AC-D94B-84F0-777843EF6C3D}"/>
              </a:ext>
            </a:extLst>
          </p:cNvPr>
          <p:cNvCxnSpPr>
            <a:cxnSpLocks/>
          </p:cNvCxnSpPr>
          <p:nvPr/>
        </p:nvCxnSpPr>
        <p:spPr>
          <a:xfrm flipH="1">
            <a:off x="4441372" y="4657060"/>
            <a:ext cx="116451" cy="2474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1F3C0F7-815D-9E4B-A6B9-DEB13A4C7C86}"/>
              </a:ext>
            </a:extLst>
          </p:cNvPr>
          <p:cNvCxnSpPr>
            <a:cxnSpLocks/>
          </p:cNvCxnSpPr>
          <p:nvPr/>
        </p:nvCxnSpPr>
        <p:spPr>
          <a:xfrm>
            <a:off x="6217920" y="3674225"/>
            <a:ext cx="1463040" cy="12302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92850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5865719-4A8C-D848-9CEB-6BA385C22E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1650" y="1765300"/>
            <a:ext cx="3568700" cy="33274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DBE183D-132E-EB4D-9FE1-4C0E1063E81F}"/>
              </a:ext>
            </a:extLst>
          </p:cNvPr>
          <p:cNvCxnSpPr>
            <a:cxnSpLocks/>
          </p:cNvCxnSpPr>
          <p:nvPr/>
        </p:nvCxnSpPr>
        <p:spPr>
          <a:xfrm>
            <a:off x="5082363" y="2870791"/>
            <a:ext cx="1135557" cy="14185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15E0A5A-1D34-0C4D-9841-FBFB6614C4F7}"/>
              </a:ext>
            </a:extLst>
          </p:cNvPr>
          <p:cNvCxnSpPr>
            <a:cxnSpLocks/>
          </p:cNvCxnSpPr>
          <p:nvPr/>
        </p:nvCxnSpPr>
        <p:spPr>
          <a:xfrm>
            <a:off x="5932967" y="3310270"/>
            <a:ext cx="361507" cy="9144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FB1DF9A-48AC-D94B-84F0-777843EF6C3D}"/>
              </a:ext>
            </a:extLst>
          </p:cNvPr>
          <p:cNvCxnSpPr>
            <a:cxnSpLocks/>
          </p:cNvCxnSpPr>
          <p:nvPr/>
        </p:nvCxnSpPr>
        <p:spPr>
          <a:xfrm flipV="1">
            <a:off x="4834270" y="4352261"/>
            <a:ext cx="1383650" cy="1842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1F3C0F7-815D-9E4B-A6B9-DEB13A4C7C86}"/>
              </a:ext>
            </a:extLst>
          </p:cNvPr>
          <p:cNvCxnSpPr>
            <a:cxnSpLocks/>
          </p:cNvCxnSpPr>
          <p:nvPr/>
        </p:nvCxnSpPr>
        <p:spPr>
          <a:xfrm>
            <a:off x="6217920" y="3771014"/>
            <a:ext cx="168703" cy="4536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27483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5865719-4A8C-D848-9CEB-6BA385C22E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1650" y="1765300"/>
            <a:ext cx="3568700" cy="3327400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7BB94CA9-8BEE-2F40-8EA5-50A38A98C759}"/>
              </a:ext>
            </a:extLst>
          </p:cNvPr>
          <p:cNvSpPr/>
          <p:nvPr/>
        </p:nvSpPr>
        <p:spPr>
          <a:xfrm>
            <a:off x="5755757" y="3771014"/>
            <a:ext cx="1169582" cy="1105787"/>
          </a:xfrm>
          <a:prstGeom prst="ellipse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2240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5865719-4A8C-D848-9CEB-6BA385C22E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1650" y="1765300"/>
            <a:ext cx="3568700" cy="332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5672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5865719-4A8C-D848-9CEB-6BA385C22E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1650" y="1765300"/>
            <a:ext cx="3568700" cy="332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0750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4D4405-8AB4-2F4F-BA37-D4EA7D192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B85666-48AC-9D42-82B9-BCC9A67C9C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6672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6718B0-D588-2E44-99CA-EAE3C847DE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3A7DE4-2E32-8F47-93DA-6B2DBB4DF5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628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232418-AC04-8E43-9A8B-672A6C6A7D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3790" y="207809"/>
            <a:ext cx="10515600" cy="1325563"/>
          </a:xfrm>
        </p:spPr>
        <p:txBody>
          <a:bodyPr/>
          <a:lstStyle/>
          <a:p>
            <a:r>
              <a:rPr lang="en-US" dirty="0"/>
              <a:t>Emergent Behaviour: Termites!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9801CC-A24F-904D-925D-AAABBC4D88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790" y="1457018"/>
            <a:ext cx="5105400" cy="5143500"/>
          </a:xfrm>
          <a:prstGeom prst="rect">
            <a:avLst/>
          </a:prstGeom>
          <a:ln w="63500" cmpd="sng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B4A1526-FF28-BA4E-8600-EED27010D4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2810" y="1495118"/>
            <a:ext cx="5105400" cy="5105400"/>
          </a:xfrm>
          <a:prstGeom prst="rect">
            <a:avLst/>
          </a:prstGeom>
          <a:ln w="635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203111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FF4D0DE-E148-F148-96E7-82FE34D9BB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3886" y="2834519"/>
            <a:ext cx="2181629" cy="2181629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0B7BCB26-4C3C-4E4B-95D9-FEDE0758934A}"/>
              </a:ext>
            </a:extLst>
          </p:cNvPr>
          <p:cNvGrpSpPr/>
          <p:nvPr/>
        </p:nvGrpSpPr>
        <p:grpSpPr>
          <a:xfrm>
            <a:off x="6861232" y="1372760"/>
            <a:ext cx="2032288" cy="2068708"/>
            <a:chOff x="6927732" y="1372760"/>
            <a:chExt cx="2032288" cy="2068708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9FFBCE8D-9045-9247-B138-199278220C21}"/>
                </a:ext>
              </a:extLst>
            </p:cNvPr>
            <p:cNvGrpSpPr/>
            <p:nvPr/>
          </p:nvGrpSpPr>
          <p:grpSpPr>
            <a:xfrm>
              <a:off x="6927732" y="2078181"/>
              <a:ext cx="1537606" cy="1363287"/>
              <a:chOff x="2327563" y="1496290"/>
              <a:chExt cx="1537606" cy="1363287"/>
            </a:xfrm>
          </p:grpSpPr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82E16C7E-AE8F-DB40-916F-0E9E6E796A6C}"/>
                  </a:ext>
                </a:extLst>
              </p:cNvPr>
              <p:cNvSpPr/>
              <p:nvPr/>
            </p:nvSpPr>
            <p:spPr>
              <a:xfrm>
                <a:off x="2427316" y="1496290"/>
                <a:ext cx="1346662" cy="1363287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Triangle 13">
                <a:extLst>
                  <a:ext uri="{FF2B5EF4-FFF2-40B4-BE49-F238E27FC236}">
                    <a16:creationId xmlns:a16="http://schemas.microsoft.com/office/drawing/2014/main" id="{2542943B-5FEC-1B41-8636-7E57C363CD06}"/>
                  </a:ext>
                </a:extLst>
              </p:cNvPr>
              <p:cNvSpPr/>
              <p:nvPr/>
            </p:nvSpPr>
            <p:spPr>
              <a:xfrm rot="11309859">
                <a:off x="2327563" y="1956956"/>
                <a:ext cx="266008" cy="308955"/>
              </a:xfrm>
              <a:prstGeom prst="triangl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Triangle 14">
                <a:extLst>
                  <a:ext uri="{FF2B5EF4-FFF2-40B4-BE49-F238E27FC236}">
                    <a16:creationId xmlns:a16="http://schemas.microsoft.com/office/drawing/2014/main" id="{D4472CD5-D5F8-3540-B007-1EC557B4FD41}"/>
                  </a:ext>
                </a:extLst>
              </p:cNvPr>
              <p:cNvSpPr/>
              <p:nvPr/>
            </p:nvSpPr>
            <p:spPr>
              <a:xfrm rot="1024846">
                <a:off x="3599161" y="2243699"/>
                <a:ext cx="266008" cy="308955"/>
              </a:xfrm>
              <a:prstGeom prst="triangl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37A4041-0297-9845-BDC5-212E07393B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43656" y="1372760"/>
              <a:ext cx="1616364" cy="1616364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D59E13F-B1D2-B843-9F11-048BD0D250EA}"/>
              </a:ext>
            </a:extLst>
          </p:cNvPr>
          <p:cNvGrpSpPr/>
          <p:nvPr/>
        </p:nvGrpSpPr>
        <p:grpSpPr>
          <a:xfrm>
            <a:off x="6978766" y="4194517"/>
            <a:ext cx="2027371" cy="1857092"/>
            <a:chOff x="6963238" y="2078181"/>
            <a:chExt cx="2027371" cy="1857092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1C5DAE97-F9D9-2645-B3C3-C60F07325E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74245" y="2318909"/>
              <a:ext cx="1616364" cy="1616364"/>
            </a:xfrm>
            <a:prstGeom prst="rect">
              <a:avLst/>
            </a:prstGeom>
          </p:spPr>
        </p:pic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EEB6E1C3-6B1E-5642-84F0-BF4876E4DBBE}"/>
                </a:ext>
              </a:extLst>
            </p:cNvPr>
            <p:cNvGrpSpPr/>
            <p:nvPr/>
          </p:nvGrpSpPr>
          <p:grpSpPr>
            <a:xfrm>
              <a:off x="6963238" y="2078181"/>
              <a:ext cx="1426532" cy="1363287"/>
              <a:chOff x="2363069" y="1496290"/>
              <a:chExt cx="1426532" cy="1363287"/>
            </a:xfrm>
          </p:grpSpPr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882AEDCB-627D-0545-B46A-23B872670E70}"/>
                  </a:ext>
                </a:extLst>
              </p:cNvPr>
              <p:cNvSpPr/>
              <p:nvPr/>
            </p:nvSpPr>
            <p:spPr>
              <a:xfrm>
                <a:off x="2427316" y="1496290"/>
                <a:ext cx="1346662" cy="1363287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Triangle 21">
                <a:extLst>
                  <a:ext uri="{FF2B5EF4-FFF2-40B4-BE49-F238E27FC236}">
                    <a16:creationId xmlns:a16="http://schemas.microsoft.com/office/drawing/2014/main" id="{997D23C4-8DB9-E246-B040-828464871122}"/>
                  </a:ext>
                </a:extLst>
              </p:cNvPr>
              <p:cNvSpPr/>
              <p:nvPr/>
            </p:nvSpPr>
            <p:spPr>
              <a:xfrm rot="20285300">
                <a:off x="2363069" y="2220046"/>
                <a:ext cx="266008" cy="308955"/>
              </a:xfrm>
              <a:prstGeom prst="triangl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Triangle 22">
                <a:extLst>
                  <a:ext uri="{FF2B5EF4-FFF2-40B4-BE49-F238E27FC236}">
                    <a16:creationId xmlns:a16="http://schemas.microsoft.com/office/drawing/2014/main" id="{A456AA3F-E9FC-1C47-A0CB-53841C5C6405}"/>
                  </a:ext>
                </a:extLst>
              </p:cNvPr>
              <p:cNvSpPr/>
              <p:nvPr/>
            </p:nvSpPr>
            <p:spPr>
              <a:xfrm rot="8980569">
                <a:off x="3523593" y="1653365"/>
                <a:ext cx="266008" cy="308955"/>
              </a:xfrm>
              <a:prstGeom prst="triangl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19B4596-965F-154E-993F-CA02FC1012B0}"/>
              </a:ext>
            </a:extLst>
          </p:cNvPr>
          <p:cNvGrpSpPr/>
          <p:nvPr/>
        </p:nvGrpSpPr>
        <p:grpSpPr>
          <a:xfrm>
            <a:off x="4933802" y="1304809"/>
            <a:ext cx="1798001" cy="2187112"/>
            <a:chOff x="6650208" y="1254356"/>
            <a:chExt cx="1798001" cy="2187112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67897344-2BC1-234F-B531-933D28A3D54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50208" y="1254356"/>
              <a:ext cx="1616364" cy="1616364"/>
            </a:xfrm>
            <a:prstGeom prst="rect">
              <a:avLst/>
            </a:prstGeom>
          </p:spPr>
        </p:pic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0D14F1D0-FB40-B848-BA05-156F95E5C5EA}"/>
                </a:ext>
              </a:extLst>
            </p:cNvPr>
            <p:cNvGrpSpPr/>
            <p:nvPr/>
          </p:nvGrpSpPr>
          <p:grpSpPr>
            <a:xfrm>
              <a:off x="6894344" y="2078181"/>
              <a:ext cx="1553865" cy="1363287"/>
              <a:chOff x="2294175" y="1496290"/>
              <a:chExt cx="1553865" cy="1363287"/>
            </a:xfrm>
          </p:grpSpPr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7C34A268-64EF-D448-A228-BC4F1EBEABD0}"/>
                  </a:ext>
                </a:extLst>
              </p:cNvPr>
              <p:cNvSpPr/>
              <p:nvPr/>
            </p:nvSpPr>
            <p:spPr>
              <a:xfrm>
                <a:off x="2427316" y="1496290"/>
                <a:ext cx="1346662" cy="1363287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Triangle 27">
                <a:extLst>
                  <a:ext uri="{FF2B5EF4-FFF2-40B4-BE49-F238E27FC236}">
                    <a16:creationId xmlns:a16="http://schemas.microsoft.com/office/drawing/2014/main" id="{4DD1A2A5-0431-DE40-8EF0-4AA1A165E31C}"/>
                  </a:ext>
                </a:extLst>
              </p:cNvPr>
              <p:cNvSpPr/>
              <p:nvPr/>
            </p:nvSpPr>
            <p:spPr>
              <a:xfrm rot="1400948">
                <a:off x="2294175" y="1862529"/>
                <a:ext cx="266008" cy="308955"/>
              </a:xfrm>
              <a:prstGeom prst="triangl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Triangle 28">
                <a:extLst>
                  <a:ext uri="{FF2B5EF4-FFF2-40B4-BE49-F238E27FC236}">
                    <a16:creationId xmlns:a16="http://schemas.microsoft.com/office/drawing/2014/main" id="{3214C2F6-91E6-E743-9AC2-00A758C7DE7E}"/>
                  </a:ext>
                </a:extLst>
              </p:cNvPr>
              <p:cNvSpPr/>
              <p:nvPr/>
            </p:nvSpPr>
            <p:spPr>
              <a:xfrm rot="9723720">
                <a:off x="3582032" y="1911067"/>
                <a:ext cx="266008" cy="308955"/>
              </a:xfrm>
              <a:prstGeom prst="triangl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10EF065-228C-B745-B919-B88D3EB18B1D}"/>
              </a:ext>
            </a:extLst>
          </p:cNvPr>
          <p:cNvGrpSpPr/>
          <p:nvPr/>
        </p:nvGrpSpPr>
        <p:grpSpPr>
          <a:xfrm>
            <a:off x="4800963" y="4101347"/>
            <a:ext cx="1819131" cy="1897011"/>
            <a:chOff x="6595353" y="2078181"/>
            <a:chExt cx="1819131" cy="1897011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268D0BB1-AD67-F045-BD1E-6BFC938ADB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95353" y="2358828"/>
              <a:ext cx="1616364" cy="1616364"/>
            </a:xfrm>
            <a:prstGeom prst="rect">
              <a:avLst/>
            </a:prstGeom>
          </p:spPr>
        </p:pic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6D152A3C-2EF0-624C-BE2A-E73BAF635A32}"/>
                </a:ext>
              </a:extLst>
            </p:cNvPr>
            <p:cNvGrpSpPr/>
            <p:nvPr/>
          </p:nvGrpSpPr>
          <p:grpSpPr>
            <a:xfrm>
              <a:off x="6929049" y="2078181"/>
              <a:ext cx="1485435" cy="1363287"/>
              <a:chOff x="2328880" y="1496290"/>
              <a:chExt cx="1485435" cy="1363287"/>
            </a:xfrm>
          </p:grpSpPr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AFA40F1E-649C-6D42-9D22-C7882EE38490}"/>
                  </a:ext>
                </a:extLst>
              </p:cNvPr>
              <p:cNvSpPr/>
              <p:nvPr/>
            </p:nvSpPr>
            <p:spPr>
              <a:xfrm>
                <a:off x="2427316" y="1496290"/>
                <a:ext cx="1346662" cy="1363287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Triangle 33">
                <a:extLst>
                  <a:ext uri="{FF2B5EF4-FFF2-40B4-BE49-F238E27FC236}">
                    <a16:creationId xmlns:a16="http://schemas.microsoft.com/office/drawing/2014/main" id="{6E7D404F-438C-D14E-8015-19EA5BC4C3FC}"/>
                  </a:ext>
                </a:extLst>
              </p:cNvPr>
              <p:cNvSpPr/>
              <p:nvPr/>
            </p:nvSpPr>
            <p:spPr>
              <a:xfrm rot="9119254">
                <a:off x="2328880" y="2284158"/>
                <a:ext cx="266008" cy="308955"/>
              </a:xfrm>
              <a:prstGeom prst="triangl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Triangle 34">
                <a:extLst>
                  <a:ext uri="{FF2B5EF4-FFF2-40B4-BE49-F238E27FC236}">
                    <a16:creationId xmlns:a16="http://schemas.microsoft.com/office/drawing/2014/main" id="{573012F3-BC35-F548-BB5B-6B9403D11910}"/>
                  </a:ext>
                </a:extLst>
              </p:cNvPr>
              <p:cNvSpPr/>
              <p:nvPr/>
            </p:nvSpPr>
            <p:spPr>
              <a:xfrm rot="2131219">
                <a:off x="3548307" y="2347517"/>
                <a:ext cx="266008" cy="308955"/>
              </a:xfrm>
              <a:prstGeom prst="triangl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549307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44C6C2-2311-9247-AB84-8C51F0CC09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Map/Group/Reduce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E943693-C824-0141-85F8-0D42B02692C1}"/>
              </a:ext>
            </a:extLst>
          </p:cNvPr>
          <p:cNvSpPr/>
          <p:nvPr/>
        </p:nvSpPr>
        <p:spPr>
          <a:xfrm>
            <a:off x="1190847" y="2402957"/>
            <a:ext cx="744279" cy="36363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0AC8423-C216-574D-8C55-A947671D07EF}"/>
              </a:ext>
            </a:extLst>
          </p:cNvPr>
          <p:cNvSpPr/>
          <p:nvPr/>
        </p:nvSpPr>
        <p:spPr>
          <a:xfrm>
            <a:off x="2929833" y="2402957"/>
            <a:ext cx="744279" cy="620232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Map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8D1A15B-DC91-B543-8E13-40D562DA49C5}"/>
              </a:ext>
            </a:extLst>
          </p:cNvPr>
          <p:cNvSpPr/>
          <p:nvPr/>
        </p:nvSpPr>
        <p:spPr>
          <a:xfrm>
            <a:off x="2929833" y="3425342"/>
            <a:ext cx="744279" cy="620232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Map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34845443-D390-5644-8CD5-B317859C36CE}"/>
              </a:ext>
            </a:extLst>
          </p:cNvPr>
          <p:cNvSpPr/>
          <p:nvPr/>
        </p:nvSpPr>
        <p:spPr>
          <a:xfrm>
            <a:off x="2924043" y="4453690"/>
            <a:ext cx="744279" cy="620232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Map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50B53F3-D7A2-BA40-B0AB-161370936866}"/>
              </a:ext>
            </a:extLst>
          </p:cNvPr>
          <p:cNvSpPr/>
          <p:nvPr/>
        </p:nvSpPr>
        <p:spPr>
          <a:xfrm>
            <a:off x="2924042" y="5453340"/>
            <a:ext cx="744279" cy="620232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Map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CD46332-588E-EF4A-86D4-D0E0C5A6092F}"/>
              </a:ext>
            </a:extLst>
          </p:cNvPr>
          <p:cNvCxnSpPr>
            <a:cxnSpLocks/>
          </p:cNvCxnSpPr>
          <p:nvPr/>
        </p:nvCxnSpPr>
        <p:spPr>
          <a:xfrm>
            <a:off x="2044194" y="2713073"/>
            <a:ext cx="776568" cy="0"/>
          </a:xfrm>
          <a:prstGeom prst="straightConnector1">
            <a:avLst/>
          </a:prstGeom>
          <a:ln w="127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35A1176-0109-AB4A-AF22-A1AE4E0F56C9}"/>
              </a:ext>
            </a:extLst>
          </p:cNvPr>
          <p:cNvCxnSpPr>
            <a:cxnSpLocks/>
          </p:cNvCxnSpPr>
          <p:nvPr/>
        </p:nvCxnSpPr>
        <p:spPr>
          <a:xfrm>
            <a:off x="2113935" y="3735458"/>
            <a:ext cx="706827" cy="0"/>
          </a:xfrm>
          <a:prstGeom prst="straightConnector1">
            <a:avLst/>
          </a:prstGeom>
          <a:ln w="127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6CFD3D7-0900-474F-870C-E09551D49F36}"/>
              </a:ext>
            </a:extLst>
          </p:cNvPr>
          <p:cNvCxnSpPr>
            <a:cxnSpLocks/>
          </p:cNvCxnSpPr>
          <p:nvPr/>
        </p:nvCxnSpPr>
        <p:spPr>
          <a:xfrm>
            <a:off x="2113935" y="4819172"/>
            <a:ext cx="706827" cy="0"/>
          </a:xfrm>
          <a:prstGeom prst="straightConnector1">
            <a:avLst/>
          </a:prstGeom>
          <a:ln w="127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7D5E099-95BC-1541-9D85-38CA8FC322A5}"/>
              </a:ext>
            </a:extLst>
          </p:cNvPr>
          <p:cNvCxnSpPr>
            <a:cxnSpLocks/>
          </p:cNvCxnSpPr>
          <p:nvPr/>
        </p:nvCxnSpPr>
        <p:spPr>
          <a:xfrm>
            <a:off x="2113935" y="5763456"/>
            <a:ext cx="706827" cy="0"/>
          </a:xfrm>
          <a:prstGeom prst="straightConnector1">
            <a:avLst/>
          </a:prstGeom>
          <a:ln w="127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57C4DB1-ACF8-D74B-8570-3D20999F846B}"/>
              </a:ext>
            </a:extLst>
          </p:cNvPr>
          <p:cNvSpPr txBox="1"/>
          <p:nvPr/>
        </p:nvSpPr>
        <p:spPr>
          <a:xfrm>
            <a:off x="4668819" y="2462040"/>
            <a:ext cx="871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KV[K,V]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F18FFA7-2774-5145-8BAC-4DF064A6B154}"/>
              </a:ext>
            </a:extLst>
          </p:cNvPr>
          <p:cNvCxnSpPr>
            <a:cxnSpLocks/>
          </p:cNvCxnSpPr>
          <p:nvPr/>
        </p:nvCxnSpPr>
        <p:spPr>
          <a:xfrm>
            <a:off x="3834581" y="2679229"/>
            <a:ext cx="834238" cy="0"/>
          </a:xfrm>
          <a:prstGeom prst="straightConnector1">
            <a:avLst/>
          </a:prstGeom>
          <a:ln w="12700">
            <a:solidFill>
              <a:schemeClr val="accent5">
                <a:lumMod val="7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0FD86FB-E685-454C-A47E-00771D546ECC}"/>
              </a:ext>
            </a:extLst>
          </p:cNvPr>
          <p:cNvCxnSpPr>
            <a:cxnSpLocks/>
          </p:cNvCxnSpPr>
          <p:nvPr/>
        </p:nvCxnSpPr>
        <p:spPr>
          <a:xfrm>
            <a:off x="3834581" y="3735458"/>
            <a:ext cx="834238" cy="0"/>
          </a:xfrm>
          <a:prstGeom prst="straightConnector1">
            <a:avLst/>
          </a:prstGeom>
          <a:ln w="12700">
            <a:solidFill>
              <a:schemeClr val="accent5">
                <a:lumMod val="7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5DE741D-DF4C-EA4A-A226-881EA8326544}"/>
              </a:ext>
            </a:extLst>
          </p:cNvPr>
          <p:cNvCxnSpPr>
            <a:cxnSpLocks/>
          </p:cNvCxnSpPr>
          <p:nvPr/>
        </p:nvCxnSpPr>
        <p:spPr>
          <a:xfrm>
            <a:off x="3834581" y="4763806"/>
            <a:ext cx="834238" cy="0"/>
          </a:xfrm>
          <a:prstGeom prst="straightConnector1">
            <a:avLst/>
          </a:prstGeom>
          <a:ln w="12700">
            <a:solidFill>
              <a:schemeClr val="accent5">
                <a:lumMod val="7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08F1133-8C80-2A42-91FD-C0F638C770E1}"/>
              </a:ext>
            </a:extLst>
          </p:cNvPr>
          <p:cNvCxnSpPr>
            <a:cxnSpLocks/>
          </p:cNvCxnSpPr>
          <p:nvPr/>
        </p:nvCxnSpPr>
        <p:spPr>
          <a:xfrm>
            <a:off x="3834581" y="5763456"/>
            <a:ext cx="834238" cy="0"/>
          </a:xfrm>
          <a:prstGeom prst="straightConnector1">
            <a:avLst/>
          </a:prstGeom>
          <a:ln w="12700">
            <a:solidFill>
              <a:schemeClr val="accent5">
                <a:lumMod val="7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B0D62F06-21F5-4449-9406-EC9806B79BBA}"/>
              </a:ext>
            </a:extLst>
          </p:cNvPr>
          <p:cNvSpPr txBox="1"/>
          <p:nvPr/>
        </p:nvSpPr>
        <p:spPr>
          <a:xfrm>
            <a:off x="4668818" y="3535533"/>
            <a:ext cx="871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KV[K,V]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6C9890A-3B8E-E24C-9887-11E604A20674}"/>
              </a:ext>
            </a:extLst>
          </p:cNvPr>
          <p:cNvSpPr txBox="1"/>
          <p:nvPr/>
        </p:nvSpPr>
        <p:spPr>
          <a:xfrm>
            <a:off x="4668818" y="4580340"/>
            <a:ext cx="871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KV[K,V]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A72BC1A-9C7D-CD43-B358-3B701863752E}"/>
              </a:ext>
            </a:extLst>
          </p:cNvPr>
          <p:cNvSpPr txBox="1"/>
          <p:nvPr/>
        </p:nvSpPr>
        <p:spPr>
          <a:xfrm>
            <a:off x="4668818" y="5578790"/>
            <a:ext cx="871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KV[K,V]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4DBCA25F-07B8-684E-87F4-EC4FA02BDE73}"/>
              </a:ext>
            </a:extLst>
          </p:cNvPr>
          <p:cNvSpPr/>
          <p:nvPr/>
        </p:nvSpPr>
        <p:spPr>
          <a:xfrm>
            <a:off x="6136012" y="2402957"/>
            <a:ext cx="907069" cy="3636335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Group</a:t>
            </a:r>
          </a:p>
        </p:txBody>
      </p:sp>
      <p:sp>
        <p:nvSpPr>
          <p:cNvPr id="24" name="Right Brace 23">
            <a:extLst>
              <a:ext uri="{FF2B5EF4-FFF2-40B4-BE49-F238E27FC236}">
                <a16:creationId xmlns:a16="http://schemas.microsoft.com/office/drawing/2014/main" id="{7599C5F5-E42D-F349-9A99-FB6431CF462E}"/>
              </a:ext>
            </a:extLst>
          </p:cNvPr>
          <p:cNvSpPr/>
          <p:nvPr/>
        </p:nvSpPr>
        <p:spPr>
          <a:xfrm>
            <a:off x="5479177" y="2462040"/>
            <a:ext cx="611716" cy="357725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7B5F3DC-657C-9540-9BBE-DB24AD9D28F2}"/>
              </a:ext>
            </a:extLst>
          </p:cNvPr>
          <p:cNvSpPr txBox="1"/>
          <p:nvPr/>
        </p:nvSpPr>
        <p:spPr>
          <a:xfrm>
            <a:off x="7511602" y="4036458"/>
            <a:ext cx="11801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KV[K,[V]]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537BA2E-2816-704A-B932-260ACD7720C3}"/>
              </a:ext>
            </a:extLst>
          </p:cNvPr>
          <p:cNvCxnSpPr>
            <a:cxnSpLocks/>
          </p:cNvCxnSpPr>
          <p:nvPr/>
        </p:nvCxnSpPr>
        <p:spPr>
          <a:xfrm>
            <a:off x="7059318" y="4218039"/>
            <a:ext cx="452284" cy="0"/>
          </a:xfrm>
          <a:prstGeom prst="straightConnector1">
            <a:avLst/>
          </a:prstGeom>
          <a:ln w="12700">
            <a:solidFill>
              <a:schemeClr val="accent5">
                <a:lumMod val="7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5C166120-5E85-9242-99E0-B9EF4CF408C5}"/>
              </a:ext>
            </a:extLst>
          </p:cNvPr>
          <p:cNvSpPr/>
          <p:nvPr/>
        </p:nvSpPr>
        <p:spPr>
          <a:xfrm>
            <a:off x="9123334" y="2638931"/>
            <a:ext cx="1082550" cy="620232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Reduce</a:t>
            </a:r>
          </a:p>
        </p:txBody>
      </p:sp>
      <p:sp>
        <p:nvSpPr>
          <p:cNvPr id="31" name="Right Brace 30">
            <a:extLst>
              <a:ext uri="{FF2B5EF4-FFF2-40B4-BE49-F238E27FC236}">
                <a16:creationId xmlns:a16="http://schemas.microsoft.com/office/drawing/2014/main" id="{12BA6503-E7AD-1843-9948-E92E6111E675}"/>
              </a:ext>
            </a:extLst>
          </p:cNvPr>
          <p:cNvSpPr/>
          <p:nvPr/>
        </p:nvSpPr>
        <p:spPr>
          <a:xfrm rot="10800000">
            <a:off x="8511617" y="2429413"/>
            <a:ext cx="611716" cy="357725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5C78226C-F2D9-C44C-BDB2-9FECE05036B1}"/>
              </a:ext>
            </a:extLst>
          </p:cNvPr>
          <p:cNvSpPr/>
          <p:nvPr/>
        </p:nvSpPr>
        <p:spPr>
          <a:xfrm>
            <a:off x="9123333" y="3907923"/>
            <a:ext cx="1082550" cy="620232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Reduce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61456B04-A66A-DD41-8F1C-F010B9313FAD}"/>
              </a:ext>
            </a:extLst>
          </p:cNvPr>
          <p:cNvSpPr/>
          <p:nvPr/>
        </p:nvSpPr>
        <p:spPr>
          <a:xfrm>
            <a:off x="9139120" y="4991771"/>
            <a:ext cx="1082550" cy="620232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Reduce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B3FC2DE-4E43-144F-8128-AAF1548A79AC}"/>
              </a:ext>
            </a:extLst>
          </p:cNvPr>
          <p:cNvCxnSpPr>
            <a:cxnSpLocks/>
          </p:cNvCxnSpPr>
          <p:nvPr/>
        </p:nvCxnSpPr>
        <p:spPr>
          <a:xfrm>
            <a:off x="10359093" y="2939153"/>
            <a:ext cx="525217" cy="9894"/>
          </a:xfrm>
          <a:prstGeom prst="straightConnector1">
            <a:avLst/>
          </a:prstGeom>
          <a:ln w="12700">
            <a:solidFill>
              <a:schemeClr val="accent5">
                <a:lumMod val="7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49FE05BD-0E46-AE4E-A9C8-EE3CA0D94B25}"/>
              </a:ext>
            </a:extLst>
          </p:cNvPr>
          <p:cNvSpPr txBox="1"/>
          <p:nvPr/>
        </p:nvSpPr>
        <p:spPr>
          <a:xfrm>
            <a:off x="11037519" y="2754487"/>
            <a:ext cx="316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AC61F3B-1682-E449-9D77-CED4074C9338}"/>
              </a:ext>
            </a:extLst>
          </p:cNvPr>
          <p:cNvSpPr txBox="1"/>
          <p:nvPr/>
        </p:nvSpPr>
        <p:spPr>
          <a:xfrm>
            <a:off x="11037518" y="4002952"/>
            <a:ext cx="316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F32B9436-8564-6E45-A249-A32FE68A4900}"/>
              </a:ext>
            </a:extLst>
          </p:cNvPr>
          <p:cNvCxnSpPr>
            <a:cxnSpLocks/>
          </p:cNvCxnSpPr>
          <p:nvPr/>
        </p:nvCxnSpPr>
        <p:spPr>
          <a:xfrm>
            <a:off x="10379567" y="4213092"/>
            <a:ext cx="525217" cy="9894"/>
          </a:xfrm>
          <a:prstGeom prst="straightConnector1">
            <a:avLst/>
          </a:prstGeom>
          <a:ln w="12700">
            <a:solidFill>
              <a:schemeClr val="accent5">
                <a:lumMod val="7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A63F4D7C-6C01-D940-9052-C7178CCC583B}"/>
              </a:ext>
            </a:extLst>
          </p:cNvPr>
          <p:cNvCxnSpPr>
            <a:cxnSpLocks/>
          </p:cNvCxnSpPr>
          <p:nvPr/>
        </p:nvCxnSpPr>
        <p:spPr>
          <a:xfrm>
            <a:off x="10379567" y="5291993"/>
            <a:ext cx="525217" cy="9894"/>
          </a:xfrm>
          <a:prstGeom prst="straightConnector1">
            <a:avLst/>
          </a:prstGeom>
          <a:ln w="12700">
            <a:solidFill>
              <a:schemeClr val="accent5">
                <a:lumMod val="7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BE5E9DAA-AFC1-AD48-BE0F-40D1CA617F20}"/>
              </a:ext>
            </a:extLst>
          </p:cNvPr>
          <p:cNvSpPr txBox="1"/>
          <p:nvPr/>
        </p:nvSpPr>
        <p:spPr>
          <a:xfrm>
            <a:off x="11037518" y="5118821"/>
            <a:ext cx="316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F8CB7AC-499C-EC4B-A6A9-C3AFD86C44C8}"/>
              </a:ext>
            </a:extLst>
          </p:cNvPr>
          <p:cNvSpPr txBox="1"/>
          <p:nvPr/>
        </p:nvSpPr>
        <p:spPr>
          <a:xfrm>
            <a:off x="1438145" y="2528407"/>
            <a:ext cx="316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C717519-37CA-B04F-AF1C-9D184B3EF39E}"/>
              </a:ext>
            </a:extLst>
          </p:cNvPr>
          <p:cNvSpPr txBox="1"/>
          <p:nvPr/>
        </p:nvSpPr>
        <p:spPr>
          <a:xfrm>
            <a:off x="1452018" y="3550792"/>
            <a:ext cx="316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95524A6-FC05-B041-A291-17F955302488}"/>
              </a:ext>
            </a:extLst>
          </p:cNvPr>
          <p:cNvSpPr txBox="1"/>
          <p:nvPr/>
        </p:nvSpPr>
        <p:spPr>
          <a:xfrm>
            <a:off x="1435633" y="4581771"/>
            <a:ext cx="316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8C311AF-4920-8647-A244-A4717B2A0E9D}"/>
              </a:ext>
            </a:extLst>
          </p:cNvPr>
          <p:cNvSpPr txBox="1"/>
          <p:nvPr/>
        </p:nvSpPr>
        <p:spPr>
          <a:xfrm>
            <a:off x="1404845" y="5573644"/>
            <a:ext cx="316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4464970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9D7E11-B142-0B45-AF97-9BCB096EE6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Filmstrips: Dining Philosophers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230C54-CFAC-6A4A-BA9F-5C19EFFD59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928" y="1494502"/>
            <a:ext cx="3586316" cy="37933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429DF36-9F63-F54E-93F0-7A3B859722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6005" y="1494502"/>
            <a:ext cx="3586316" cy="379334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F13631C-4C4A-C747-A1FA-7E254BB4693B}"/>
              </a:ext>
            </a:extLst>
          </p:cNvPr>
          <p:cNvSpPr txBox="1"/>
          <p:nvPr/>
        </p:nvSpPr>
        <p:spPr>
          <a:xfrm>
            <a:off x="7934632" y="1506021"/>
            <a:ext cx="398944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Action =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Grab(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Int,Chopstick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| Release(Chopstick);</a:t>
            </a:r>
          </a:p>
          <a:p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history :: [ Action ];</a:t>
            </a:r>
          </a:p>
          <a:p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Hold = Holds(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,[Chopstick]);</a:t>
            </a:r>
          </a:p>
          <a:p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Snap = Snapshot([Hold],[Chopstick]);</a:t>
            </a:r>
          </a:p>
          <a:p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filmstrip(history::[Action])::[Snap];</a:t>
            </a:r>
          </a:p>
          <a:p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toPictures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(filmstrip::[Snap])::Displays;</a:t>
            </a:r>
          </a:p>
          <a:p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type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Displays = [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EDBDisplay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];</a:t>
            </a:r>
          </a:p>
          <a:p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EDBDisplay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Picture(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Int,Int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,[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PictureElement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]);</a:t>
            </a:r>
          </a:p>
          <a:p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PictureElement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Rectangle(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Int,Int,Int,Int,Str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), 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| Circle(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Int,Int,Int,Str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), 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| Line(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Int,Int,Int,Int,Str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),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| Image(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Int,Int,Int,Int,Str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),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| Text(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Int,Int,Str,Str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8976489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64A63FC-49BA-FF4F-A786-5F4332167C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8756" y="0"/>
            <a:ext cx="65144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9067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EC548F-9CAB-4F4D-A936-D358E16D80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Satisfaction and Relocation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810E13-5E1E-564F-A671-38EBE51EB5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3212" y="1568245"/>
            <a:ext cx="8229600" cy="2286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CC4F78A-A259-6046-B376-B5706C68C8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0250" y="3920715"/>
            <a:ext cx="8191500" cy="22733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832FE48-8EAB-174A-B868-32B7B9D4E2C6}"/>
              </a:ext>
            </a:extLst>
          </p:cNvPr>
          <p:cNvSpPr/>
          <p:nvPr/>
        </p:nvSpPr>
        <p:spPr>
          <a:xfrm>
            <a:off x="164691" y="6348975"/>
            <a:ext cx="92546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http://nifty.stanford.edu/2014/mccown-schelling-model-segregation/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452740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1382491-EF9C-3645-A646-54F6C0AF59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498" y="0"/>
            <a:ext cx="100270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6762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6876B7A-30B2-814A-961B-00E00BB970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498" y="0"/>
            <a:ext cx="100270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249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1393</TotalTime>
  <Words>439</Words>
  <Application>Microsoft Macintosh PowerPoint</Application>
  <PresentationFormat>Widescreen</PresentationFormat>
  <Paragraphs>102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Calibri</vt:lpstr>
      <vt:lpstr>Calibri Light</vt:lpstr>
      <vt:lpstr>Courier New</vt:lpstr>
      <vt:lpstr>Wingdings</vt:lpstr>
      <vt:lpstr>Office Theme</vt:lpstr>
      <vt:lpstr>PowerPoint Presentation</vt:lpstr>
      <vt:lpstr>Emergent Behaviour: Termites!</vt:lpstr>
      <vt:lpstr>PowerPoint Presentation</vt:lpstr>
      <vt:lpstr>Map/Group/Reduce</vt:lpstr>
      <vt:lpstr>Filmstrips: Dining Philosophers</vt:lpstr>
      <vt:lpstr>PowerPoint Presentation</vt:lpstr>
      <vt:lpstr>Satisfaction and Relocation</vt:lpstr>
      <vt:lpstr>PowerPoint Presentation</vt:lpstr>
      <vt:lpstr>PowerPoint Presentation</vt:lpstr>
      <vt:lpstr>Simulation: A Shop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16</cp:revision>
  <dcterms:created xsi:type="dcterms:W3CDTF">2018-11-04T16:55:52Z</dcterms:created>
  <dcterms:modified xsi:type="dcterms:W3CDTF">2018-11-26T15:22:05Z</dcterms:modified>
</cp:coreProperties>
</file>